
<file path=[Content_Types].xml><?xml version="1.0" encoding="utf-8"?>
<Types xmlns="http://schemas.openxmlformats.org/package/2006/content-types">
  <Override PartName="/ppt/slideLayouts/slideLayout8.xml" ContentType="application/vnd.openxmlformats-officedocument.presentationml.slideLayout+xml"/>
  <Override PartName="/ppt/slideLayouts/slideLayout4.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s/slide2.xml" ContentType="application/vnd.openxmlformats-officedocument.presentationml.slide+xml"/>
  <Override PartName="/ppt/theme/theme1.xml" ContentType="application/vnd.openxmlformats-officedocument.theme+xml"/>
  <Override PartName="/ppt/slideLayouts/slideLayout6.xml" ContentType="application/vnd.openxmlformats-officedocument.presentationml.slideLayout+xml"/>
  <Override PartName="/ppt/presentation.xml" ContentType="application/vnd.openxmlformats-officedocument.presentationml.presentation.main+xml"/>
  <Override PartName="/docProps/app.xml" ContentType="application/vnd.openxmlformats-officedocument.extended-properties+xml"/>
  <Override PartName="/ppt/slides/slide5.xml" ContentType="application/vnd.openxmlformats-officedocument.presentationml.slide+xml"/>
  <Override PartName="/ppt/slideLayouts/slideLayout7.xml" ContentType="application/vnd.openxmlformats-officedocument.presentationml.slideLayout+xml"/>
  <Override PartName="/ppt/presProps.xml" ContentType="application/vnd.openxmlformats-officedocument.presentationml.presProps+xml"/>
  <Default Extension="jpeg" ContentType="image/jpeg"/>
  <Override PartName="/ppt/slideLayouts/slideLayout5.xml" ContentType="application/vnd.openxmlformats-officedocument.presentationml.slideLayout+xml"/>
  <Override PartName="/ppt/slideLayouts/slideLayout10.xml" ContentType="application/vnd.openxmlformats-officedocument.presentationml.slideLayout+xml"/>
  <Override PartName="/ppt/slideLayouts/slideLayout3.xml" ContentType="application/vnd.openxmlformats-officedocument.presentationml.slideLayout+xml"/>
  <Override PartName="/ppt/slideLayouts/slideLayout9.xml" ContentType="application/vnd.openxmlformats-officedocument.presentationml.slideLayout+xml"/>
  <Override PartName="/ppt/slides/slide3.xml" ContentType="application/vnd.openxmlformats-officedocument.presentationml.slide+xml"/>
  <Override PartName="/ppt/slides/slide4.xml" ContentType="application/vnd.openxmlformats-officedocument.presentationml.slide+xml"/>
  <Override PartName="/ppt/slideLayouts/slideLayout11.xml" ContentType="application/vnd.openxmlformats-officedocument.presentationml.slideLayout+xml"/>
  <Override PartName="/docProps/core.xml" ContentType="application/vnd.openxmlformats-package.core-properties+xml"/>
  <Override PartName="/ppt/slides/slide1.xml" ContentType="application/vnd.openxmlformats-officedocument.presentationml.slide+xml"/>
  <Override PartName="/ppt/tableStyles.xml" ContentType="application/vnd.openxmlformats-officedocument.presentationml.tableStyles+xml"/>
  <Default Extension="xml" ContentType="application/xml"/>
  <Override PartName="/ppt/viewProps.xml" ContentType="application/vnd.openxmlformats-officedocument.presentationml.viewProps+xml"/>
  <Override PartName="/ppt/slideMasters/slideMaster1.xml" ContentType="application/vnd.openxmlformats-officedocument.presentationml.slideMaster+xml"/>
  <Default Extension="bin" ContentType="application/vnd.openxmlformats-officedocument.presentationml.printerSettings"/>
  <Default Extension="rels" ContentType="application/vnd.openxmlformats-package.relationships+xml"/>
  <Override PartName="/ppt/slides/slide6.xml" ContentType="application/vnd.openxmlformats-officedocument.presentationml.slide+xml"/>
</Types>
</file>

<file path=_rels/.rels><?xml version="1.0" encoding="UTF-8" standalone="yes"?>
<Relationships xmlns="http://schemas.openxmlformats.org/package/2006/relationships"><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48" r:id="rId1"/>
  </p:sldMasterIdLst>
  <p:sldIdLst>
    <p:sldId id="256" r:id="rId2"/>
    <p:sldId id="257" r:id="rId3"/>
    <p:sldId id="258" r:id="rId4"/>
    <p:sldId id="259" r:id="rId5"/>
    <p:sldId id="260" r:id="rId6"/>
    <p:sldId id="261" r:id="rId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showOutlineIcons="0">
    <p:restoredLeft sz="13891" autoAdjust="0"/>
    <p:restoredTop sz="94660"/>
  </p:normalViewPr>
  <p:slideViewPr>
    <p:cSldViewPr snapToObjects="1">
      <p:cViewPr varScale="1">
        <p:scale>
          <a:sx n="112" d="100"/>
          <a:sy n="112" d="100"/>
        </p:scale>
        <p:origin x="-1080" y="-12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printerSettings" Target="printerSettings/printerSettings1.bin"/><Relationship Id="rId4" Type="http://schemas.openxmlformats.org/officeDocument/2006/relationships/slide" Target="slides/slide3.xml"/><Relationship Id="rId10" Type="http://schemas.openxmlformats.org/officeDocument/2006/relationships/viewProps" Target="viewProps.xml"/><Relationship Id="rId5" Type="http://schemas.openxmlformats.org/officeDocument/2006/relationships/slide" Target="slides/slide4.xml"/><Relationship Id="rId7" Type="http://schemas.openxmlformats.org/officeDocument/2006/relationships/slide" Target="slides/slide6.xml"/><Relationship Id="rId11" Type="http://schemas.openxmlformats.org/officeDocument/2006/relationships/theme" Target="theme/theme1.xml"/><Relationship Id="rId12"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9" Type="http://schemas.openxmlformats.org/officeDocument/2006/relationships/presProps" Target="presProps.xml"/><Relationship Id="rId3" Type="http://schemas.openxmlformats.org/officeDocument/2006/relationships/slide" Target="slides/slide2.xml"/><Relationship Id="rId6" Type="http://schemas.openxmlformats.org/officeDocument/2006/relationships/slide" Target="slides/slide5.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7914653-0762-204F-A46F-D818DAA91A09}" type="datetimeFigureOut">
              <a:rPr lang="en-US" smtClean="0"/>
              <a:pPr/>
              <a:t>4/23/10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7D3504B-CA06-B347-A157-D046EB8AEA6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7914653-0762-204F-A46F-D818DAA91A09}" type="datetimeFigureOut">
              <a:rPr lang="en-US" smtClean="0"/>
              <a:pPr/>
              <a:t>4/23/10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7D3504B-CA06-B347-A157-D046EB8AEA6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7914653-0762-204F-A46F-D818DAA91A09}" type="datetimeFigureOut">
              <a:rPr lang="en-US" smtClean="0"/>
              <a:pPr/>
              <a:t>4/23/10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7D3504B-CA06-B347-A157-D046EB8AEA6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7914653-0762-204F-A46F-D818DAA91A09}" type="datetimeFigureOut">
              <a:rPr lang="en-US" smtClean="0"/>
              <a:pPr/>
              <a:t>4/23/10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7D3504B-CA06-B347-A157-D046EB8AEA6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7914653-0762-204F-A46F-D818DAA91A09}" type="datetimeFigureOut">
              <a:rPr lang="en-US" smtClean="0"/>
              <a:pPr/>
              <a:t>4/23/10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7D3504B-CA06-B347-A157-D046EB8AEA6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27914653-0762-204F-A46F-D818DAA91A09}" type="datetimeFigureOut">
              <a:rPr lang="en-US" smtClean="0"/>
              <a:pPr/>
              <a:t>4/23/10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7D3504B-CA06-B347-A157-D046EB8AEA6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7914653-0762-204F-A46F-D818DAA91A09}" type="datetimeFigureOut">
              <a:rPr lang="en-US" smtClean="0"/>
              <a:pPr/>
              <a:t>4/23/10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7D3504B-CA06-B347-A157-D046EB8AEA6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7914653-0762-204F-A46F-D818DAA91A09}" type="datetimeFigureOut">
              <a:rPr lang="en-US" smtClean="0"/>
              <a:pPr/>
              <a:t>4/23/10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7D3504B-CA06-B347-A157-D046EB8AEA6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7914653-0762-204F-A46F-D818DAA91A09}" type="datetimeFigureOut">
              <a:rPr lang="en-US" smtClean="0"/>
              <a:pPr/>
              <a:t>4/23/10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7D3504B-CA06-B347-A157-D046EB8AEA6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7914653-0762-204F-A46F-D818DAA91A09}" type="datetimeFigureOut">
              <a:rPr lang="en-US" smtClean="0"/>
              <a:pPr/>
              <a:t>4/23/10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7D3504B-CA06-B347-A157-D046EB8AEA6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7914653-0762-204F-A46F-D818DAA91A09}" type="datetimeFigureOut">
              <a:rPr lang="en-US" smtClean="0"/>
              <a:pPr/>
              <a:t>4/23/10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7D3504B-CA06-B347-A157-D046EB8AEA6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4" Type="http://schemas.openxmlformats.org/officeDocument/2006/relationships/slideLayout" Target="../slideLayouts/slideLayout4.xml"/><Relationship Id="rId10" Type="http://schemas.openxmlformats.org/officeDocument/2006/relationships/slideLayout" Target="../slideLayouts/slideLayout10.xml"/><Relationship Id="rId5" Type="http://schemas.openxmlformats.org/officeDocument/2006/relationships/slideLayout" Target="../slideLayouts/slideLayout5.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 Id="rId6"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7914653-0762-204F-A46F-D818DAA91A09}" type="datetimeFigureOut">
              <a:rPr lang="en-US" smtClean="0"/>
              <a:pPr/>
              <a:t>4/23/10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7D3504B-CA06-B347-A157-D046EB8AEA6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2" name="Picture Placeholder 11"/>
          <p:cNvSpPr>
            <a:spLocks noGrp="1"/>
          </p:cNvSpPr>
          <p:nvPr>
            <p:ph type="pic" idx="1"/>
          </p:nvPr>
        </p:nvSpPr>
        <p:spPr>
          <a:xfrm>
            <a:off x="1792288" y="612775"/>
            <a:ext cx="5486400" cy="2130425"/>
          </a:xfrm>
        </p:spPr>
      </p:sp>
      <p:sp>
        <p:nvSpPr>
          <p:cNvPr id="13" name="Text Placeholder 12"/>
          <p:cNvSpPr>
            <a:spLocks noGrp="1"/>
          </p:cNvSpPr>
          <p:nvPr>
            <p:ph type="body" sz="half" idx="2"/>
          </p:nvPr>
        </p:nvSpPr>
        <p:spPr>
          <a:xfrm>
            <a:off x="1792288" y="3124200"/>
            <a:ext cx="6056312" cy="3048000"/>
          </a:xfrm>
        </p:spPr>
        <p:txBody>
          <a:bodyPr>
            <a:normAutofit/>
          </a:bodyPr>
          <a:lstStyle/>
          <a:p>
            <a:r>
              <a:rPr lang="en-US" sz="2400" dirty="0" smtClean="0"/>
              <a:t>	One </a:t>
            </a:r>
            <a:r>
              <a:rPr lang="en-US" sz="2400" dirty="0" smtClean="0"/>
              <a:t>day</a:t>
            </a:r>
            <a:r>
              <a:rPr lang="en-US" sz="2400" dirty="0" smtClean="0"/>
              <a:t> </a:t>
            </a:r>
            <a:r>
              <a:rPr lang="en-US" sz="2400" dirty="0" smtClean="0"/>
              <a:t>a</a:t>
            </a:r>
            <a:r>
              <a:rPr lang="en-US" sz="2400" dirty="0" smtClean="0"/>
              <a:t> lion was walking through the thick forest </a:t>
            </a:r>
            <a:r>
              <a:rPr lang="en-US" sz="2400" smtClean="0"/>
              <a:t>and he </a:t>
            </a:r>
            <a:r>
              <a:rPr lang="en-US" sz="2400" dirty="0" smtClean="0"/>
              <a:t>was </a:t>
            </a:r>
            <a:r>
              <a:rPr lang="en-US" sz="2400" dirty="0" smtClean="0"/>
              <a:t>imagining, </a:t>
            </a:r>
            <a:r>
              <a:rPr lang="en-US" sz="2400" dirty="0" smtClean="0"/>
              <a:t>and he was imaging</a:t>
            </a:r>
            <a:r>
              <a:rPr lang="en-US" sz="2400" dirty="0" smtClean="0"/>
              <a:t> that </a:t>
            </a:r>
            <a:r>
              <a:rPr lang="en-US" sz="2400" dirty="0" smtClean="0"/>
              <a:t>he was king </a:t>
            </a:r>
            <a:r>
              <a:rPr lang="en-US" sz="2400" dirty="0" smtClean="0"/>
              <a:t>of greediness</a:t>
            </a:r>
            <a:r>
              <a:rPr lang="en-US" sz="2400" dirty="0" smtClean="0"/>
              <a:t>. When he stopped imaging he was in the </a:t>
            </a:r>
            <a:r>
              <a:rPr lang="en-US" sz="2400" dirty="0" smtClean="0"/>
              <a:t>forest.   </a:t>
            </a:r>
            <a:r>
              <a:rPr lang="en-US" sz="2400" dirty="0" smtClean="0"/>
              <a:t>He had broken meat all over his sharp </a:t>
            </a:r>
            <a:r>
              <a:rPr lang="en-US" sz="2400" dirty="0" smtClean="0"/>
              <a:t>teeth. Also, </a:t>
            </a:r>
            <a:r>
              <a:rPr lang="en-US" sz="2400" dirty="0" smtClean="0"/>
              <a:t>he had</a:t>
            </a:r>
            <a:r>
              <a:rPr lang="en-US" sz="2400" dirty="0" smtClean="0"/>
              <a:t> saliva coming </a:t>
            </a:r>
            <a:r>
              <a:rPr lang="en-US" sz="2400" dirty="0" smtClean="0"/>
              <a:t>out of his mouth and on his </a:t>
            </a:r>
            <a:r>
              <a:rPr lang="en-US" sz="2400" dirty="0" smtClean="0"/>
              <a:t>orangey</a:t>
            </a:r>
            <a:r>
              <a:rPr lang="en-US" sz="2400" dirty="0" smtClean="0"/>
              <a:t>-</a:t>
            </a:r>
            <a:r>
              <a:rPr lang="en-US" sz="2400" dirty="0" smtClean="0"/>
              <a:t>reddish </a:t>
            </a:r>
            <a:r>
              <a:rPr lang="en-US" sz="2400" dirty="0" smtClean="0"/>
              <a:t>fur. But he did not notice.</a:t>
            </a:r>
          </a:p>
          <a:p>
            <a:endParaRPr lang="en-US" sz="2400" dirty="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2" name="Picture Placeholder 11"/>
          <p:cNvSpPr>
            <a:spLocks noGrp="1"/>
          </p:cNvSpPr>
          <p:nvPr>
            <p:ph type="pic" idx="1"/>
          </p:nvPr>
        </p:nvSpPr>
        <p:spPr>
          <a:xfrm>
            <a:off x="1792288" y="612775"/>
            <a:ext cx="5486400" cy="2130425"/>
          </a:xfrm>
        </p:spPr>
      </p:sp>
      <p:sp>
        <p:nvSpPr>
          <p:cNvPr id="13" name="Text Placeholder 12"/>
          <p:cNvSpPr>
            <a:spLocks noGrp="1"/>
          </p:cNvSpPr>
          <p:nvPr>
            <p:ph type="body" sz="half" idx="2"/>
          </p:nvPr>
        </p:nvSpPr>
        <p:spPr>
          <a:xfrm>
            <a:off x="1792288" y="3124200"/>
            <a:ext cx="5486400" cy="3048000"/>
          </a:xfrm>
        </p:spPr>
        <p:txBody>
          <a:bodyPr>
            <a:normAutofit/>
          </a:bodyPr>
          <a:lstStyle/>
          <a:p>
            <a:r>
              <a:rPr lang="en-US" sz="2400" dirty="0" smtClean="0"/>
              <a:t>Then he goes out in the woods searching people for thing to take from them. When he got to a big house he found Native Americans in the house. When they were  sleeping the lion  who wanted to be called the greedy  lion  took all the canoes and nets and then he left.</a:t>
            </a:r>
            <a:endParaRPr lang="en-US" sz="2400" dirty="0"/>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2" name="Picture Placeholder 11"/>
          <p:cNvSpPr>
            <a:spLocks noGrp="1"/>
          </p:cNvSpPr>
          <p:nvPr>
            <p:ph type="pic" idx="1"/>
          </p:nvPr>
        </p:nvSpPr>
        <p:spPr>
          <a:xfrm>
            <a:off x="1792288" y="612775"/>
            <a:ext cx="5486400" cy="2130425"/>
          </a:xfrm>
        </p:spPr>
      </p:sp>
      <p:sp>
        <p:nvSpPr>
          <p:cNvPr id="13" name="Text Placeholder 12"/>
          <p:cNvSpPr>
            <a:spLocks noGrp="1"/>
          </p:cNvSpPr>
          <p:nvPr>
            <p:ph type="body" sz="half" idx="2"/>
          </p:nvPr>
        </p:nvSpPr>
        <p:spPr>
          <a:xfrm>
            <a:off x="1792288" y="3124200"/>
            <a:ext cx="5486400" cy="3048000"/>
          </a:xfrm>
        </p:spPr>
        <p:txBody>
          <a:bodyPr>
            <a:normAutofit/>
          </a:bodyPr>
          <a:lstStyle/>
          <a:p>
            <a:r>
              <a:rPr lang="en-US" sz="2400" dirty="0" smtClean="0"/>
              <a:t>Then he got worried that he took the Native Americans </a:t>
            </a:r>
            <a:r>
              <a:rPr lang="en-US" sz="2400" dirty="0" smtClean="0"/>
              <a:t>canoes and he did not know how to use it. </a:t>
            </a:r>
            <a:r>
              <a:rPr lang="en-US" sz="2400" dirty="0" smtClean="0"/>
              <a:t>So he went and apologized to the Native Americans. But he learned a lesson that if you take something with out asking they might do that to you to see how you feel.</a:t>
            </a:r>
            <a:endParaRPr lang="en-US" sz="2400" dirty="0"/>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2" name="Picture Placeholder 11"/>
          <p:cNvSpPr>
            <a:spLocks noGrp="1"/>
          </p:cNvSpPr>
          <p:nvPr>
            <p:ph type="pic" idx="1"/>
          </p:nvPr>
        </p:nvSpPr>
        <p:spPr>
          <a:xfrm>
            <a:off x="1792288" y="612775"/>
            <a:ext cx="5486400" cy="2130425"/>
          </a:xfrm>
        </p:spPr>
      </p:sp>
      <p:sp>
        <p:nvSpPr>
          <p:cNvPr id="13" name="Text Placeholder 12"/>
          <p:cNvSpPr>
            <a:spLocks noGrp="1"/>
          </p:cNvSpPr>
          <p:nvPr>
            <p:ph type="body" sz="half" idx="2"/>
          </p:nvPr>
        </p:nvSpPr>
        <p:spPr>
          <a:xfrm>
            <a:off x="1792288" y="3124200"/>
            <a:ext cx="5751512" cy="3276600"/>
          </a:xfrm>
        </p:spPr>
        <p:txBody>
          <a:bodyPr>
            <a:normAutofit fontScale="92500"/>
          </a:bodyPr>
          <a:lstStyle/>
          <a:p>
            <a:r>
              <a:rPr lang="en-US" sz="2400" dirty="0" smtClean="0"/>
              <a:t>So he went back to is dark cave  and took  out everything he took  from them  and gave it back to the </a:t>
            </a:r>
            <a:r>
              <a:rPr lang="en-US" sz="2400" dirty="0" smtClean="0"/>
              <a:t>Native  Americans. They also let the lion  have dinner with them. But they  wouldn’t  let him  sleep in their house only when he deserves it. Also they wouldn’t even let him sleep in their house. Also they wouldn’t even  let him play with their sons  and  daughter. But  what they did let him do is work and get a little skinner. </a:t>
            </a:r>
            <a:endParaRPr lang="en-US" sz="2400" dirty="0"/>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2" name="Picture Placeholder 11"/>
          <p:cNvSpPr>
            <a:spLocks noGrp="1"/>
          </p:cNvSpPr>
          <p:nvPr>
            <p:ph type="pic" idx="1"/>
          </p:nvPr>
        </p:nvSpPr>
        <p:spPr>
          <a:xfrm>
            <a:off x="1792288" y="612775"/>
            <a:ext cx="5486400" cy="2130425"/>
          </a:xfrm>
        </p:spPr>
      </p:sp>
      <p:sp>
        <p:nvSpPr>
          <p:cNvPr id="13" name="Text Placeholder 12"/>
          <p:cNvSpPr>
            <a:spLocks noGrp="1"/>
          </p:cNvSpPr>
          <p:nvPr>
            <p:ph type="body" sz="half" idx="2"/>
          </p:nvPr>
        </p:nvSpPr>
        <p:spPr>
          <a:xfrm>
            <a:off x="1792288" y="3124200"/>
            <a:ext cx="5486400" cy="3048000"/>
          </a:xfrm>
        </p:spPr>
        <p:txBody>
          <a:bodyPr>
            <a:normAutofit fontScale="92500"/>
          </a:bodyPr>
          <a:lstStyle/>
          <a:p>
            <a:r>
              <a:rPr lang="en-US" sz="2400" dirty="0" smtClean="0"/>
              <a:t>After that he got use to  learning how  to work. The Native  </a:t>
            </a:r>
            <a:r>
              <a:rPr lang="en-US" sz="2400" dirty="0" smtClean="0"/>
              <a:t>American said “</a:t>
            </a:r>
            <a:r>
              <a:rPr lang="en-US" sz="2400" dirty="0" smtClean="0"/>
              <a:t>let him play with their sons and daughters”. “But we don’t  still let  sleep in their house we are afraid you will steal something” said the other Native American. Also as he got use to playing  with their  kids he use to catch  food for the Native Americans and him </a:t>
            </a:r>
            <a:r>
              <a:rPr lang="en-US" sz="2400" dirty="0" smtClean="0"/>
              <a:t>to eat</a:t>
            </a:r>
            <a:r>
              <a:rPr lang="en-US" sz="2400" dirty="0" smtClean="0"/>
              <a:t>.  </a:t>
            </a:r>
            <a:endParaRPr lang="en-US" sz="2400" dirty="0"/>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2" name="Picture Placeholder 11"/>
          <p:cNvSpPr>
            <a:spLocks noGrp="1"/>
          </p:cNvSpPr>
          <p:nvPr>
            <p:ph type="pic" idx="1"/>
          </p:nvPr>
        </p:nvSpPr>
        <p:spPr>
          <a:xfrm>
            <a:off x="1792288" y="612775"/>
            <a:ext cx="5486400" cy="2130425"/>
          </a:xfrm>
        </p:spPr>
      </p:sp>
      <p:sp>
        <p:nvSpPr>
          <p:cNvPr id="13" name="Text Placeholder 12"/>
          <p:cNvSpPr>
            <a:spLocks noGrp="1"/>
          </p:cNvSpPr>
          <p:nvPr>
            <p:ph type="body" sz="half" idx="2"/>
          </p:nvPr>
        </p:nvSpPr>
        <p:spPr>
          <a:xfrm>
            <a:off x="1792288" y="3124200"/>
            <a:ext cx="5486400" cy="3048000"/>
          </a:xfrm>
        </p:spPr>
        <p:txBody>
          <a:bodyPr>
            <a:normAutofit/>
          </a:bodyPr>
          <a:lstStyle/>
          <a:p>
            <a:r>
              <a:rPr lang="en-US" sz="2400" dirty="0" smtClean="0"/>
              <a:t>Also they now would let him be apart of  the family. Also  now that he knew better than stealing they would let him sleep in their house. But alone In a room because he deserves sleeping alone in a room.</a:t>
            </a:r>
            <a:endParaRPr lang="en-US" sz="2400"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149</TotalTime>
  <Words>389</Words>
  <Application>Microsoft Macintosh PowerPoint</Application>
  <PresentationFormat>On-screen Show (4:3)</PresentationFormat>
  <Paragraphs>6</Paragraphs>
  <Slides>6</Slides>
  <Notes>0</Notes>
  <HiddenSlides>0</HiddenSlides>
  <MMClips>0</MMClips>
  <ScaleCrop>false</ScaleCrop>
  <HeadingPairs>
    <vt:vector size="4" baseType="variant">
      <vt:variant>
        <vt:lpstr>Design Template</vt:lpstr>
      </vt:variant>
      <vt:variant>
        <vt:i4>1</vt:i4>
      </vt:variant>
      <vt:variant>
        <vt:lpstr>Slide Titles</vt:lpstr>
      </vt:variant>
      <vt:variant>
        <vt:i4>6</vt:i4>
      </vt:variant>
    </vt:vector>
  </HeadingPairs>
  <TitlesOfParts>
    <vt:vector size="7" baseType="lpstr">
      <vt:lpstr>Office Theme</vt:lpstr>
      <vt:lpstr>Slide 1</vt:lpstr>
      <vt:lpstr>Slide 2</vt:lpstr>
      <vt:lpstr>Slide 3</vt:lpstr>
      <vt:lpstr>Slide 4</vt:lpstr>
      <vt:lpstr>Slide 5</vt:lpstr>
      <vt:lpstr>Slide 6</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Teacher</dc:creator>
  <cp:lastModifiedBy>Teacher</cp:lastModifiedBy>
  <cp:revision>4</cp:revision>
  <dcterms:created xsi:type="dcterms:W3CDTF">2010-04-23T12:30:27Z</dcterms:created>
  <dcterms:modified xsi:type="dcterms:W3CDTF">2010-04-23T14:01:36Z</dcterms:modified>
</cp:coreProperties>
</file>